
<file path=[Content_Types].xml><?xml version="1.0" encoding="utf-8"?>
<Types xmlns="http://schemas.openxmlformats.org/package/2006/content-types">
  <Default Extension="mp3" ContentType="audio/unknown"/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313" r:id="rId37"/>
    <p:sldId id="290" r:id="rId38"/>
    <p:sldId id="291" r:id="rId39"/>
    <p:sldId id="314" r:id="rId40"/>
    <p:sldId id="315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16" r:id="rId55"/>
    <p:sldId id="317" r:id="rId56"/>
    <p:sldId id="305" r:id="rId57"/>
    <p:sldId id="318" r:id="rId58"/>
    <p:sldId id="319" r:id="rId59"/>
    <p:sldId id="320" r:id="rId60"/>
    <p:sldId id="321" r:id="rId61"/>
    <p:sldId id="322" r:id="rId62"/>
    <p:sldId id="306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07" r:id="rId72"/>
    <p:sldId id="331" r:id="rId73"/>
    <p:sldId id="332" r:id="rId74"/>
    <p:sldId id="335" r:id="rId75"/>
    <p:sldId id="333" r:id="rId76"/>
    <p:sldId id="334" r:id="rId77"/>
    <p:sldId id="308" r:id="rId78"/>
    <p:sldId id="309" r:id="rId79"/>
    <p:sldId id="310" r:id="rId80"/>
    <p:sldId id="311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89667" autoAdjust="0"/>
  </p:normalViewPr>
  <p:slideViewPr>
    <p:cSldViewPr snapToGrid="0">
      <p:cViewPr varScale="1">
        <p:scale>
          <a:sx n="74" d="100"/>
          <a:sy n="74" d="100"/>
        </p:scale>
        <p:origin x="-4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AC34A-DEDB-473C-BF13-8B967381ADC0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C65D4-5C2D-4EBA-9322-EC43B873C9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751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487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72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10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533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97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95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53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684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85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257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15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39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C65D4-5C2D-4EBA-9322-EC43B873C9C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90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4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4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1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9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7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1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8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7F70-A1F9-4209-BC0B-5D6DA0221163}" type="datetimeFigureOut">
              <a:rPr lang="cs-CZ" smtClean="0"/>
              <a:t>26.6.2018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ECDA-FE82-4389-ACCC-26410D16AD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88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f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f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f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fif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f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f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f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Škola v přírodě</a:t>
            </a:r>
            <a:br>
              <a:rPr lang="cs-CZ" dirty="0" smtClean="0"/>
            </a:br>
            <a:r>
              <a:rPr lang="cs-CZ" dirty="0" smtClean="0"/>
              <a:t>Čeložnice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cs-CZ" dirty="0" smtClean="0"/>
              <a:t>11.6. – 15.6.2018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240" y="4151206"/>
            <a:ext cx="6888480" cy="246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Walda &amp; Gang - Eldorá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774915" y="1286360"/>
            <a:ext cx="1857620" cy="17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5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0" y="1825625"/>
            <a:ext cx="518160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024" y="365125"/>
            <a:ext cx="5951855" cy="6279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Vlajka Franche-ComtÃ©, Franche-ComtÃ© | Regiony Francie | RegionÃ¡lnÃ­ vlajk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960" y="365125"/>
            <a:ext cx="2783840" cy="1325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365125"/>
            <a:ext cx="4714240" cy="581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286" y="365125"/>
            <a:ext cx="6384714" cy="615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0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Poznáš své boty?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1825625"/>
            <a:ext cx="4876800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0" y="230188"/>
            <a:ext cx="6360160" cy="6129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151"/>
          <a:stretch/>
        </p:blipFill>
        <p:spPr>
          <a:xfrm>
            <a:off x="4861560" y="0"/>
            <a:ext cx="2606040" cy="260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0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Nevím, nevím, je jich nějak moc.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825625"/>
            <a:ext cx="4775200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00" y="1442720"/>
            <a:ext cx="6258560" cy="49174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Oválný bublinový popisek 2"/>
          <p:cNvSpPr/>
          <p:nvPr/>
        </p:nvSpPr>
        <p:spPr>
          <a:xfrm>
            <a:off x="2477194" y="1442720"/>
            <a:ext cx="3607722" cy="86821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Má to cenu hledat?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235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 je teda chaos….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0" y="1343024"/>
            <a:ext cx="9344025" cy="5220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8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Čekáme na další aktivitu.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1825625"/>
            <a:ext cx="512064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320" y="1300480"/>
            <a:ext cx="6075680" cy="511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ublinový popisek ve tvaru obláčku 2"/>
          <p:cNvSpPr/>
          <p:nvPr/>
        </p:nvSpPr>
        <p:spPr>
          <a:xfrm>
            <a:off x="4172989" y="1512916"/>
            <a:ext cx="4438995" cy="179554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Co se asi bude dít?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513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 jsme my ….. 3.A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1" y="1310641"/>
            <a:ext cx="5577839" cy="5303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0" y="365125"/>
            <a:ext cx="5577840" cy="6135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8969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 jsme my    ….. 3.B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" y="1825625"/>
            <a:ext cx="516128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880" y="365126"/>
            <a:ext cx="6258560" cy="581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5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Praotec Čech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" y="1825625"/>
            <a:ext cx="477520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120" y="508000"/>
            <a:ext cx="6543040" cy="5668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3249" y="295645"/>
            <a:ext cx="1650094" cy="2092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503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Náročná rozcvička s Michalem.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1825625"/>
            <a:ext cx="4978400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1690688"/>
            <a:ext cx="5669280" cy="448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29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Tak jsme tady.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1825625"/>
            <a:ext cx="5039360" cy="43513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65125"/>
            <a:ext cx="6218830" cy="5812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760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kroužíme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0" y="657225"/>
            <a:ext cx="10784840" cy="551973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Oválný bublinový popisek 2"/>
          <p:cNvSpPr/>
          <p:nvPr/>
        </p:nvSpPr>
        <p:spPr>
          <a:xfrm>
            <a:off x="5178828" y="1690688"/>
            <a:ext cx="4480561" cy="11023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To je dřina po ránu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2845770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Naše první snídaně.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" y="1825625"/>
            <a:ext cx="447040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920" y="1341120"/>
            <a:ext cx="6644640" cy="530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357189"/>
            <a:ext cx="2778760" cy="1948084"/>
          </a:xfrm>
          <a:prstGeom prst="rect">
            <a:avLst/>
          </a:prstGeom>
        </p:spPr>
      </p:pic>
      <p:sp>
        <p:nvSpPr>
          <p:cNvPr id="6" name="Oválný bublinový popisek 5"/>
          <p:cNvSpPr/>
          <p:nvPr/>
        </p:nvSpPr>
        <p:spPr>
          <a:xfrm rot="1748506">
            <a:off x="8672264" y="4490430"/>
            <a:ext cx="1155924" cy="46106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mňam</a:t>
            </a:r>
            <a:endParaRPr lang="cs-CZ" dirty="0"/>
          </a:p>
        </p:txBody>
      </p:sp>
      <p:sp>
        <p:nvSpPr>
          <p:cNvPr id="7" name="Oválný bublinový popisek 6"/>
          <p:cNvSpPr/>
          <p:nvPr/>
        </p:nvSpPr>
        <p:spPr>
          <a:xfrm rot="234735">
            <a:off x="682317" y="3371900"/>
            <a:ext cx="1043971" cy="6039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mlask</a:t>
            </a:r>
            <a:endParaRPr lang="cs-CZ" dirty="0"/>
          </a:p>
        </p:txBody>
      </p:sp>
      <p:sp>
        <p:nvSpPr>
          <p:cNvPr id="8" name="Oválný bublinový popisek 7"/>
          <p:cNvSpPr/>
          <p:nvPr/>
        </p:nvSpPr>
        <p:spPr>
          <a:xfrm>
            <a:off x="3142210" y="3108960"/>
            <a:ext cx="1596045" cy="532014"/>
          </a:xfrm>
          <a:prstGeom prst="wedgeEllipseCallout">
            <a:avLst>
              <a:gd name="adj1" fmla="val -32412"/>
              <a:gd name="adj2" fmla="val 603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To je dobrota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451206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Píšeme dopisy a pohledy.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" y="1825625"/>
            <a:ext cx="526288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360" y="1341120"/>
            <a:ext cx="5669280" cy="524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2937273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800" y="1180122"/>
            <a:ext cx="5969000" cy="5362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2035">
            <a:off x="8598225" y="141271"/>
            <a:ext cx="2744046" cy="1427031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1690688"/>
            <a:ext cx="4387044" cy="4852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62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…jen </a:t>
            </a:r>
            <a:r>
              <a:rPr lang="cs-CZ" dirty="0" err="1" smtClean="0"/>
              <a:t>abi</a:t>
            </a:r>
            <a:r>
              <a:rPr lang="cs-CZ" dirty="0" smtClean="0"/>
              <a:t> tam nebili </a:t>
            </a:r>
            <a:r>
              <a:rPr lang="cs-CZ" dirty="0" err="1" smtClean="0"/>
              <a:t>chibi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57325"/>
            <a:ext cx="5603240" cy="4719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920" y="1257300"/>
            <a:ext cx="5274065" cy="5198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álný bublinový popisek 2"/>
          <p:cNvSpPr/>
          <p:nvPr/>
        </p:nvSpPr>
        <p:spPr>
          <a:xfrm>
            <a:off x="3507972" y="1457325"/>
            <a:ext cx="3217948" cy="8868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Všechna i jsou špatně!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56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65125"/>
            <a:ext cx="5455920" cy="5811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6294120" y="1432560"/>
            <a:ext cx="4678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Bradley Hand ITC" panose="03070402050302030203" pitchFamily="66" charset="0"/>
              </a:rPr>
              <a:t>Ahoj mami a tati,</a:t>
            </a:r>
          </a:p>
          <a:p>
            <a:r>
              <a:rPr lang="cs-CZ" sz="4000" kern="12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mám se dobře a vůbec se</a:t>
            </a:r>
            <a:endParaRPr lang="cs-CZ" sz="4000" kern="12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80281">
            <a:off x="8488462" y="2768766"/>
            <a:ext cx="2077258" cy="11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Vycházka do lesa k pramenu </a:t>
            </a:r>
            <a:r>
              <a:rPr lang="cs-CZ" dirty="0" err="1" smtClean="0"/>
              <a:t>Smraďavka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0" y="1825625"/>
            <a:ext cx="475488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20" y="1361440"/>
            <a:ext cx="6441440" cy="520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Šipka doprava 2"/>
          <p:cNvSpPr/>
          <p:nvPr/>
        </p:nvSpPr>
        <p:spPr>
          <a:xfrm>
            <a:off x="5506719" y="2177934"/>
            <a:ext cx="1093586" cy="648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866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Objímání stromů.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1825625"/>
            <a:ext cx="477520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365124"/>
            <a:ext cx="6604000" cy="5811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0886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0" y="1825625"/>
            <a:ext cx="461264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508000"/>
            <a:ext cx="6685280" cy="566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298" y="365125"/>
            <a:ext cx="3282014" cy="198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41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" y="1825625"/>
            <a:ext cx="459232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640" y="528320"/>
            <a:ext cx="6786880" cy="5648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30690"/>
            <a:ext cx="2476500" cy="2834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486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Seznamovací hry  s Luckou a Michalem.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4728532" cy="4006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880" y="1371600"/>
            <a:ext cx="6035039" cy="5008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Oválný bublinový popisek 2"/>
          <p:cNvSpPr/>
          <p:nvPr/>
        </p:nvSpPr>
        <p:spPr>
          <a:xfrm rot="682621">
            <a:off x="3308465" y="1953559"/>
            <a:ext cx="2674961" cy="759114"/>
          </a:xfrm>
          <a:prstGeom prst="wedgeEllipseCallout">
            <a:avLst>
              <a:gd name="adj1" fmla="val -16687"/>
              <a:gd name="adj2" fmla="val 91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Ahoj, já jsem Lucka</a:t>
            </a:r>
            <a:endParaRPr lang="cs-CZ" dirty="0"/>
          </a:p>
        </p:txBody>
      </p:sp>
      <p:sp>
        <p:nvSpPr>
          <p:cNvPr id="6" name="Oválný bublinový popisek 5"/>
          <p:cNvSpPr/>
          <p:nvPr/>
        </p:nvSpPr>
        <p:spPr>
          <a:xfrm>
            <a:off x="9674149" y="1856991"/>
            <a:ext cx="2074996" cy="680827"/>
          </a:xfrm>
          <a:prstGeom prst="wedgeEllipseCallout">
            <a:avLst>
              <a:gd name="adj1" fmla="val -30041"/>
              <a:gd name="adj2" fmla="val 92569"/>
            </a:avLst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 já Michal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52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" y="1825625"/>
            <a:ext cx="426720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120" y="589280"/>
            <a:ext cx="6990080" cy="5587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1" y="63555"/>
            <a:ext cx="2733408" cy="248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002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" y="1825625"/>
            <a:ext cx="5262880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560" y="365125"/>
            <a:ext cx="6177280" cy="58118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799" y="349255"/>
            <a:ext cx="2255521" cy="168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1275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" y="1825625"/>
            <a:ext cx="451104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080" y="873760"/>
            <a:ext cx="6949440" cy="5770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365125"/>
            <a:ext cx="3080059" cy="222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869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airplan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z her 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" y="1825625"/>
            <a:ext cx="274828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80" y="365125"/>
            <a:ext cx="6461760" cy="2906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0" y="3556000"/>
            <a:ext cx="7152640" cy="30886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1093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airplan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20" y="1825625"/>
            <a:ext cx="316992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160" y="1690688"/>
            <a:ext cx="3312160" cy="4669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7440" y="1690688"/>
            <a:ext cx="3556000" cy="466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álný bublinový popisek 2"/>
          <p:cNvSpPr/>
          <p:nvPr/>
        </p:nvSpPr>
        <p:spPr>
          <a:xfrm>
            <a:off x="4655127" y="1546167"/>
            <a:ext cx="2992582" cy="8478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kámen, nůžky, papír….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381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airplan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pískovišti…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" y="1825625"/>
            <a:ext cx="447040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560" y="548639"/>
            <a:ext cx="6786880" cy="562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Šipka doleva 2"/>
          <p:cNvSpPr/>
          <p:nvPr/>
        </p:nvSpPr>
        <p:spPr>
          <a:xfrm rot="1698700">
            <a:off x="10646319" y="5146197"/>
            <a:ext cx="1218225" cy="789076"/>
          </a:xfrm>
          <a:prstGeom prst="leftArrow">
            <a:avLst>
              <a:gd name="adj1" fmla="val 48576"/>
              <a:gd name="adj2" fmla="val 87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1" y="2072640"/>
            <a:ext cx="6156960" cy="4511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480" y="487680"/>
            <a:ext cx="530352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7680">
            <a:off x="7223760" y="3779520"/>
            <a:ext cx="3718560" cy="307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5520" y="365759"/>
            <a:ext cx="2316480" cy="15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33098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areálu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825625"/>
            <a:ext cx="426720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120" y="528320"/>
            <a:ext cx="6969760" cy="5648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72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Pohoda, </a:t>
            </a:r>
            <a:r>
              <a:rPr lang="cs-CZ" dirty="0" err="1" smtClean="0"/>
              <a:t>klídek</a:t>
            </a:r>
            <a:r>
              <a:rPr lang="cs-CZ" dirty="0" smtClean="0"/>
              <a:t> 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1825625"/>
            <a:ext cx="4775200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8321" y="822485"/>
            <a:ext cx="5811841" cy="4897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álný bublinový popisek 2"/>
          <p:cNvSpPr/>
          <p:nvPr/>
        </p:nvSpPr>
        <p:spPr>
          <a:xfrm>
            <a:off x="9559637" y="-249382"/>
            <a:ext cx="2286926" cy="78139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A </a:t>
            </a:r>
            <a:r>
              <a:rPr lang="cs-CZ" sz="2000" dirty="0" err="1" smtClean="0"/>
              <a:t>jedéém</a:t>
            </a:r>
            <a:r>
              <a:rPr lang="cs-CZ" sz="2000" dirty="0" smtClean="0"/>
              <a:t>…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3966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allOve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762000"/>
            <a:ext cx="5791199" cy="585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717" y="365125"/>
            <a:ext cx="4800600" cy="305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199" y="3688080"/>
            <a:ext cx="4800599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7820170" y="2818268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          Eliška</a:t>
            </a:r>
            <a:endParaRPr lang="cs-CZ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 rot="10800000" flipV="1">
            <a:off x="7983947" y="5882185"/>
            <a:ext cx="2538477" cy="377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  Nikolka</a:t>
            </a:r>
            <a:endParaRPr lang="cs-CZ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upíra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825625"/>
            <a:ext cx="5019040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40" y="365125"/>
            <a:ext cx="6319519" cy="5954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7394"/>
          <a:stretch/>
        </p:blipFill>
        <p:spPr>
          <a:xfrm rot="19817924" flipV="1">
            <a:off x="4337793" y="477579"/>
            <a:ext cx="1497439" cy="116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7203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749510"/>
            <a:ext cx="5120639" cy="2834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78" y="181774"/>
            <a:ext cx="5593227" cy="3384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4979">
            <a:off x="5725296" y="1762733"/>
            <a:ext cx="3481698" cy="4645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144" y="517566"/>
            <a:ext cx="2786136" cy="5037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66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65126"/>
            <a:ext cx="10972800" cy="6015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1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cvičebních strojích…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00062" y="2569526"/>
            <a:ext cx="4352925" cy="2865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74651" y="1819272"/>
            <a:ext cx="4817107" cy="3901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14566" y="1666870"/>
            <a:ext cx="4817107" cy="4206239"/>
          </a:xfrm>
          <a:prstGeom prst="round2DiagRect">
            <a:avLst>
              <a:gd name="adj1" fmla="val 1731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super zábava … to nám v Bučovicích chybí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0" y="1825625"/>
            <a:ext cx="264160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1825624"/>
            <a:ext cx="4003040" cy="4351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7120" y="1690688"/>
            <a:ext cx="3916680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9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 budou svaly…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49262" y="2478086"/>
            <a:ext cx="4352925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320" y="1825622"/>
            <a:ext cx="3271520" cy="4352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958" y="365125"/>
            <a:ext cx="4734562" cy="5813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0587" y="365126"/>
            <a:ext cx="2614613" cy="18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68161" y="1645442"/>
            <a:ext cx="5811839" cy="3251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365122"/>
            <a:ext cx="3718560" cy="5811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80" y="365124"/>
            <a:ext cx="3754120" cy="5811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9544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prestig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45654">
            <a:off x="472846" y="2086819"/>
            <a:ext cx="2408443" cy="406098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365126"/>
            <a:ext cx="3556000" cy="581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365125"/>
            <a:ext cx="4023360" cy="5811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4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…to je výška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825624"/>
            <a:ext cx="341376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440" y="365126"/>
            <a:ext cx="3576320" cy="58118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320" y="365124"/>
            <a:ext cx="3713480" cy="5811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852">
            <a:off x="5609230" y="627798"/>
            <a:ext cx="1296536" cy="129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21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Matýsek a kočka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80" y="1825625"/>
            <a:ext cx="7798012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793" y="647701"/>
            <a:ext cx="3949474" cy="4991100"/>
          </a:xfrm>
          <a:prstGeom prst="roundRect">
            <a:avLst>
              <a:gd name="adj" fmla="val 19750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Oválný bublinový popisek 4"/>
          <p:cNvSpPr/>
          <p:nvPr/>
        </p:nvSpPr>
        <p:spPr>
          <a:xfrm>
            <a:off x="5178829" y="2926080"/>
            <a:ext cx="1820487" cy="731520"/>
          </a:xfrm>
          <a:prstGeom prst="wedgeEllipseCallout">
            <a:avLst>
              <a:gd name="adj1" fmla="val -19098"/>
              <a:gd name="adj2" fmla="val 748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Mňau…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45240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Naše nacvičené scénky – PRAOTEC ČECH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40" y="1825625"/>
            <a:ext cx="349504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20" y="1690688"/>
            <a:ext cx="6177280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570" y="1310185"/>
            <a:ext cx="1828800" cy="192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6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2194561"/>
            <a:ext cx="4989393" cy="436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140" y="2194560"/>
            <a:ext cx="5549180" cy="43688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0141"/>
          <a:stretch/>
        </p:blipFill>
        <p:spPr>
          <a:xfrm>
            <a:off x="3962400" y="495300"/>
            <a:ext cx="5143500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4134394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LIBUŠE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" y="1906905"/>
            <a:ext cx="4826424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360" y="609600"/>
            <a:ext cx="5120640" cy="5648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álný bublinový popisek 2"/>
          <p:cNvSpPr/>
          <p:nvPr/>
        </p:nvSpPr>
        <p:spPr>
          <a:xfrm>
            <a:off x="7014948" y="996287"/>
            <a:ext cx="3753135" cy="938877"/>
          </a:xfrm>
          <a:prstGeom prst="wedgeEllipseCallout">
            <a:avLst>
              <a:gd name="adj1" fmla="val -28770"/>
              <a:gd name="adj2" fmla="val 959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„Půjdete za hory a řeky pro nového vládce a mého příštího manžela!“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26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PŘEMYSL ORÁČ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825625"/>
            <a:ext cx="4450080" cy="43513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280" y="1825625"/>
            <a:ext cx="6192520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722" y="292349"/>
            <a:ext cx="2665709" cy="139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988159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Soutěžíme ....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" y="1690688"/>
            <a:ext cx="4785784" cy="4351338"/>
          </a:xfrm>
          <a:prstGeom prst="roundRect">
            <a:avLst>
              <a:gd name="adj" fmla="val 26166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984" y="589280"/>
            <a:ext cx="5729816" cy="5452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95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Vyrábíme hrady…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" y="1825625"/>
            <a:ext cx="4450080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840" y="1825624"/>
            <a:ext cx="6029960" cy="4351339"/>
          </a:xfrm>
          <a:prstGeom prst="round2DiagRect">
            <a:avLst>
              <a:gd name="adj1" fmla="val 16667"/>
              <a:gd name="adj2" fmla="val 1254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2022">
            <a:off x="7355840" y="346868"/>
            <a:ext cx="3738880" cy="16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55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25" y="365125"/>
            <a:ext cx="5227093" cy="57965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0478" y="968990"/>
            <a:ext cx="2637201" cy="3084395"/>
          </a:xfrm>
          <a:prstGeom prst="roundRect">
            <a:avLst>
              <a:gd name="adj" fmla="val 19909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560" y="4571999"/>
            <a:ext cx="4084320" cy="20926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6650" y="365125"/>
            <a:ext cx="3228297" cy="40021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5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65125"/>
            <a:ext cx="5760720" cy="64928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720" y="365125"/>
            <a:ext cx="5303520" cy="30791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160" y="3933186"/>
            <a:ext cx="6156960" cy="2528574"/>
          </a:xfrm>
          <a:prstGeom prst="roundRect">
            <a:avLst>
              <a:gd name="adj" fmla="val 41876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Oválný bublinový popisek 2"/>
          <p:cNvSpPr/>
          <p:nvPr/>
        </p:nvSpPr>
        <p:spPr>
          <a:xfrm>
            <a:off x="9962867" y="3536946"/>
            <a:ext cx="1214650" cy="639269"/>
          </a:xfrm>
          <a:prstGeom prst="wedgeEllipseCallout">
            <a:avLst>
              <a:gd name="adj1" fmla="val -27575"/>
              <a:gd name="adj2" fmla="val 108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kuk</a:t>
            </a:r>
            <a:endParaRPr lang="cs-CZ" dirty="0"/>
          </a:p>
        </p:txBody>
      </p:sp>
      <p:sp>
        <p:nvSpPr>
          <p:cNvPr id="8" name="Oválný bublinový popisek 7"/>
          <p:cNvSpPr/>
          <p:nvPr/>
        </p:nvSpPr>
        <p:spPr>
          <a:xfrm>
            <a:off x="9007523" y="545910"/>
            <a:ext cx="1760562" cy="545911"/>
          </a:xfrm>
          <a:prstGeom prst="wedgeEllipseCallout">
            <a:avLst>
              <a:gd name="adj1" fmla="val -32461"/>
              <a:gd name="adj2" fmla="val 1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 s tím?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19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malujeme trička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440" y="508000"/>
            <a:ext cx="2438400" cy="56689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360" y="508000"/>
            <a:ext cx="3799840" cy="5668963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402081"/>
            <a:ext cx="5049519" cy="4774882"/>
          </a:xfrm>
        </p:spPr>
      </p:pic>
    </p:spTree>
    <p:extLst>
      <p:ext uri="{BB962C8B-B14F-4D97-AF65-F5344CB8AC3E}">
        <p14:creationId xmlns:p14="http://schemas.microsoft.com/office/powerpoint/2010/main" val="1277023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 OTVP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690689"/>
            <a:ext cx="3048000" cy="4486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853441"/>
            <a:ext cx="2880360" cy="43891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960" y="365124"/>
            <a:ext cx="4053840" cy="5517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60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cs-CZ" dirty="0" smtClean="0"/>
              <a:t>hvíle odpočinku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3200400"/>
            <a:ext cx="5090161" cy="3505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120" y="365124"/>
            <a:ext cx="5821680" cy="3201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00" y="3596640"/>
            <a:ext cx="5262880" cy="31089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14"/>
          <a:stretch/>
        </p:blipFill>
        <p:spPr>
          <a:xfrm>
            <a:off x="3980309" y="1272047"/>
            <a:ext cx="1551812" cy="1927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272047"/>
            <a:ext cx="2517269" cy="18064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482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Lov kanců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492252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1530" y="640080"/>
            <a:ext cx="6056630" cy="5536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álný bublinový popisek 2"/>
          <p:cNvSpPr/>
          <p:nvPr/>
        </p:nvSpPr>
        <p:spPr>
          <a:xfrm>
            <a:off x="2004242" y="1173707"/>
            <a:ext cx="2963543" cy="750626"/>
          </a:xfrm>
          <a:prstGeom prst="wedgeEllipseCallout">
            <a:avLst>
              <a:gd name="adj1" fmla="val -27061"/>
              <a:gd name="adj2" fmla="val 112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Jé, já jich mám…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7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65125"/>
            <a:ext cx="10988040" cy="581183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13112147">
            <a:off x="8077198" y="148150"/>
            <a:ext cx="3276601" cy="198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243720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malé občerstvení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" y="1690689"/>
            <a:ext cx="5852160" cy="47869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160" y="0"/>
            <a:ext cx="4739640" cy="3474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792" y="3839844"/>
            <a:ext cx="5121488" cy="3018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968" y="365125"/>
            <a:ext cx="1364776" cy="21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65125"/>
            <a:ext cx="10515600" cy="1325563"/>
          </a:xfrm>
        </p:spPr>
        <p:txBody>
          <a:bodyPr/>
          <a:lstStyle/>
          <a:p>
            <a:r>
              <a:rPr lang="cs-CZ" dirty="0"/>
              <a:t>l</a:t>
            </a:r>
            <a:r>
              <a:rPr lang="cs-CZ" dirty="0" smtClean="0"/>
              <a:t>uštíme hlaholici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8559">
            <a:off x="7315200" y="4635848"/>
            <a:ext cx="4555810" cy="194783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640080"/>
            <a:ext cx="5242560" cy="39319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2133601"/>
            <a:ext cx="5963504" cy="39014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72800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Naše nákupy…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1198" y="1972626"/>
            <a:ext cx="4352925" cy="405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320" y="318422"/>
            <a:ext cx="2895164" cy="28050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580" y="4322618"/>
            <a:ext cx="1979519" cy="22706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rot="9947683" flipV="1">
            <a:off x="6395834" y="3195736"/>
            <a:ext cx="497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         Chybělo nám to ?</a:t>
            </a:r>
            <a:endParaRPr lang="cs-CZ" sz="3200" kern="1200" dirty="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981" y="4311004"/>
            <a:ext cx="1872935" cy="1767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3755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poslední večer – opékání špekáčků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" y="1402081"/>
            <a:ext cx="5212080" cy="24688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888" y="1690688"/>
            <a:ext cx="5888992" cy="4486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" y="4084320"/>
            <a:ext cx="5212080" cy="24079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4943" y="395785"/>
            <a:ext cx="2115403" cy="17332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48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365124"/>
            <a:ext cx="5394960" cy="5811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080" y="365126"/>
            <a:ext cx="5913120" cy="5811838"/>
          </a:xfrm>
          <a:prstGeom prst="snip2DiagRect">
            <a:avLst>
              <a:gd name="adj1" fmla="val 0"/>
              <a:gd name="adj2" fmla="val 2770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88"/>
          <a:stretch/>
        </p:blipFill>
        <p:spPr>
          <a:xfrm rot="14660905">
            <a:off x="8774811" y="852023"/>
            <a:ext cx="1529562" cy="156981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3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zakreslování do mapy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4770120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197" y="701040"/>
            <a:ext cx="5803482" cy="52606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296" y="373169"/>
            <a:ext cx="2948151" cy="114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6652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předání diplomů a odměn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1418945"/>
            <a:ext cx="4511040" cy="2116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3840480"/>
            <a:ext cx="4511040" cy="2682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3667">
            <a:off x="6028220" y="1328988"/>
            <a:ext cx="5714110" cy="3846820"/>
          </a:xfrm>
          <a:prstGeom prst="roundRect">
            <a:avLst>
              <a:gd name="adj" fmla="val 50000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ovéPole 9"/>
          <p:cNvSpPr txBox="1"/>
          <p:nvPr/>
        </p:nvSpPr>
        <p:spPr>
          <a:xfrm>
            <a:off x="5257800" y="5471160"/>
            <a:ext cx="284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za stolování</a:t>
            </a:r>
            <a:endParaRPr lang="cs-CZ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78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drap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8640" y="365125"/>
            <a:ext cx="6568440" cy="975995"/>
          </a:xfrm>
        </p:spPr>
        <p:txBody>
          <a:bodyPr>
            <a:normAutofit/>
          </a:bodyPr>
          <a:lstStyle/>
          <a:p>
            <a:r>
              <a:rPr lang="cs-CZ" sz="3200" dirty="0" smtClean="0"/>
              <a:t>za největší klíště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" y="365125"/>
            <a:ext cx="3535680" cy="48926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ovéPole 6"/>
          <p:cNvSpPr txBox="1"/>
          <p:nvPr/>
        </p:nvSpPr>
        <p:spPr>
          <a:xfrm>
            <a:off x="259080" y="52578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 nejvtipnějšího skřítka</a:t>
            </a:r>
            <a:endParaRPr lang="cs-CZ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080" y="1125967"/>
            <a:ext cx="2895600" cy="49700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40" y="365124"/>
            <a:ext cx="3078480" cy="48926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TextovéPole 9"/>
          <p:cNvSpPr txBox="1"/>
          <p:nvPr/>
        </p:nvSpPr>
        <p:spPr>
          <a:xfrm>
            <a:off x="7620000" y="5562600"/>
            <a:ext cx="591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za největšího svůdníka</a:t>
            </a:r>
            <a:endParaRPr lang="cs-CZ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55159" flipH="1">
            <a:off x="6237139" y="4634405"/>
            <a:ext cx="536661" cy="78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696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drap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" y="365124"/>
            <a:ext cx="10805160" cy="1798955"/>
          </a:xfrm>
        </p:spPr>
        <p:txBody>
          <a:bodyPr>
            <a:normAutofit/>
          </a:bodyPr>
          <a:lstStyle/>
          <a:p>
            <a:r>
              <a:rPr lang="cs-CZ" sz="3200" dirty="0" smtClean="0"/>
              <a:t>  za nejlepšího </a:t>
            </a:r>
            <a:br>
              <a:rPr lang="cs-CZ" sz="3200" dirty="0" smtClean="0"/>
            </a:br>
            <a:r>
              <a:rPr lang="cs-CZ" sz="3200" dirty="0" smtClean="0"/>
              <a:t>přenašeče vody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1825625"/>
            <a:ext cx="2270759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373" y="365125"/>
            <a:ext cx="2838507" cy="52431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3992880" y="5715000"/>
            <a:ext cx="3901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 největšího</a:t>
            </a:r>
          </a:p>
          <a:p>
            <a:r>
              <a:rPr lang="cs-CZ" sz="3200" dirty="0" smtClean="0"/>
              <a:t>gentlemana</a:t>
            </a:r>
            <a:endParaRPr lang="cs-CZ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760" y="1442342"/>
            <a:ext cx="3718560" cy="5080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7071360" y="365124"/>
            <a:ext cx="3596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za nejlepší výkon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v OTVP</a:t>
            </a:r>
            <a:endParaRPr lang="cs-CZ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47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za úklid v </a:t>
            </a:r>
            <a:r>
              <a:rPr lang="cs-CZ" sz="3200" dirty="0" err="1" smtClean="0"/>
              <a:t>botárně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690689"/>
            <a:ext cx="3413760" cy="4486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880" y="204716"/>
            <a:ext cx="6065520" cy="54036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5791200" y="583692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1.místo </a:t>
            </a:r>
            <a:r>
              <a:rPr lang="cs-CZ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 úklid pokoje</a:t>
            </a:r>
            <a:endParaRPr lang="cs-CZ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 Martinou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1825625"/>
            <a:ext cx="5486400" cy="4798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720" y="365126"/>
            <a:ext cx="5994400" cy="625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099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prestig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a 3. místo za úklid pokojů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25625"/>
            <a:ext cx="3657600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040" y="1825624"/>
            <a:ext cx="3383280" cy="4351339"/>
          </a:xfrm>
          <a:prstGeom prst="roundRect">
            <a:avLst>
              <a:gd name="adj" fmla="val 3159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480" y="701040"/>
            <a:ext cx="3459480" cy="54759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69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Máme sbaleno.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" y="1886585"/>
            <a:ext cx="4094904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520" y="1886584"/>
            <a:ext cx="6380480" cy="4351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17"/>
          <a:stretch/>
        </p:blipFill>
        <p:spPr>
          <a:xfrm>
            <a:off x="6438900" y="325759"/>
            <a:ext cx="4737100" cy="20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smtClean="0"/>
              <a:t>kmen LEMÚZI                   kmen  LUČANÉ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1" y="1569720"/>
            <a:ext cx="5303519" cy="46072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1569720"/>
            <a:ext cx="5913119" cy="46072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200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kmen  PŠOVANÉ             kmen  DOUDLEBY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1825624"/>
            <a:ext cx="5364480" cy="47580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960" y="1825623"/>
            <a:ext cx="5196840" cy="47580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666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" y="448205"/>
            <a:ext cx="10774680" cy="59252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53031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  <a:prstGeom prst="roundRect">
            <a:avLst>
              <a:gd name="adj" fmla="val 29427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579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05195"/>
          </a:xfrm>
          <a:prstGeom prst="roundRect">
            <a:avLst>
              <a:gd name="adj" fmla="val 28383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0224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oslední hra…..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" y="1825625"/>
            <a:ext cx="4246880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960" y="853440"/>
            <a:ext cx="6583680" cy="53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37127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 nám to sluší.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59" y="1542197"/>
            <a:ext cx="4588377" cy="4634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690688"/>
            <a:ext cx="6172200" cy="4486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95992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Odjíždíme domů.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" y="1825625"/>
            <a:ext cx="520192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440" y="1016000"/>
            <a:ext cx="5420360" cy="5160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9905" y="365125"/>
            <a:ext cx="3486547" cy="186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078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 Petrou a Eliškou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" y="1825625"/>
            <a:ext cx="5262880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4" y="365125"/>
            <a:ext cx="5919896" cy="581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válný bublinový popisek 2"/>
          <p:cNvSpPr/>
          <p:nvPr/>
        </p:nvSpPr>
        <p:spPr>
          <a:xfrm rot="366678">
            <a:off x="7782240" y="2394264"/>
            <a:ext cx="2139711" cy="80361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Kdo je tam?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13494378"/>
      </p:ext>
    </p:extLst>
  </p:cSld>
  <p:clrMapOvr>
    <a:masterClrMapping/>
  </p:clrMapOvr>
  <p:transition spd="slow" advTm="5000">
    <p:comb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Přežili jsme. Děti jsou rozdány.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" y="1544320"/>
            <a:ext cx="6766560" cy="40081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070" y="1544320"/>
            <a:ext cx="1089049" cy="11785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960" y="295956"/>
            <a:ext cx="4104640" cy="6562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264160" y="5552505"/>
            <a:ext cx="1403476" cy="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5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Malování vlajek.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1825625"/>
            <a:ext cx="5303520" cy="4615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440" y="365126"/>
            <a:ext cx="6055360" cy="6076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93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355</Words>
  <Application>Microsoft Office PowerPoint</Application>
  <PresentationFormat>Vlastní</PresentationFormat>
  <Paragraphs>100</Paragraphs>
  <Slides>80</Slides>
  <Notes>13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1" baseType="lpstr">
      <vt:lpstr>Motiv Office</vt:lpstr>
      <vt:lpstr>Škola v přírodě Čeložnice</vt:lpstr>
      <vt:lpstr>Tak jsme tady.</vt:lpstr>
      <vt:lpstr>Seznamovací hry  s Luckou a Michalem.</vt:lpstr>
      <vt:lpstr>Na upíra</vt:lpstr>
      <vt:lpstr>Prezentace aplikace PowerPoint</vt:lpstr>
      <vt:lpstr>Prezentace aplikace PowerPoint</vt:lpstr>
      <vt:lpstr>s Martinou</vt:lpstr>
      <vt:lpstr>s Petrou a Eliškou</vt:lpstr>
      <vt:lpstr>Malování vlajek.</vt:lpstr>
      <vt:lpstr>Prezentace aplikace PowerPoint</vt:lpstr>
      <vt:lpstr>Prezentace aplikace PowerPoint</vt:lpstr>
      <vt:lpstr>Poznáš své boty?</vt:lpstr>
      <vt:lpstr>Nevím, nevím, je jich nějak moc.</vt:lpstr>
      <vt:lpstr>To je teda chaos….</vt:lpstr>
      <vt:lpstr>Čekáme na další aktivitu.</vt:lpstr>
      <vt:lpstr>To jsme my ….. 3.A</vt:lpstr>
      <vt:lpstr>To jsme my    ….. 3.B</vt:lpstr>
      <vt:lpstr>Praotec Čech</vt:lpstr>
      <vt:lpstr>Náročná rozcvička s Michalem.</vt:lpstr>
      <vt:lpstr>kroužíme</vt:lpstr>
      <vt:lpstr>Naše první snídaně.</vt:lpstr>
      <vt:lpstr>Píšeme dopisy a pohledy.</vt:lpstr>
      <vt:lpstr>Prezentace aplikace PowerPoint</vt:lpstr>
      <vt:lpstr>…jen abi tam nebili chibi</vt:lpstr>
      <vt:lpstr>Prezentace aplikace PowerPoint</vt:lpstr>
      <vt:lpstr>Vycházka do lesa k pramenu Smraďavka.</vt:lpstr>
      <vt:lpstr>Objímání stromů.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z her …</vt:lpstr>
      <vt:lpstr>Prezentace aplikace PowerPoint</vt:lpstr>
      <vt:lpstr>Na pískovišti…</vt:lpstr>
      <vt:lpstr>Prezentace aplikace PowerPoint</vt:lpstr>
      <vt:lpstr>V areálu</vt:lpstr>
      <vt:lpstr>Pohoda, klídek …</vt:lpstr>
      <vt:lpstr>Prezentace aplikace PowerPoint</vt:lpstr>
      <vt:lpstr>Prezentace aplikace PowerPoint</vt:lpstr>
      <vt:lpstr>Prezentace aplikace PowerPoint</vt:lpstr>
      <vt:lpstr>Na cvičebních strojích…</vt:lpstr>
      <vt:lpstr>super zábava … to nám v Bučovicích chybí</vt:lpstr>
      <vt:lpstr>To budou svaly…</vt:lpstr>
      <vt:lpstr>Prezentace aplikace PowerPoint</vt:lpstr>
      <vt:lpstr>Prezentace aplikace PowerPoint</vt:lpstr>
      <vt:lpstr>…to je výška</vt:lpstr>
      <vt:lpstr>Matýsek a kočka</vt:lpstr>
      <vt:lpstr>Naše nacvičené scénky – PRAOTEC ČECH</vt:lpstr>
      <vt:lpstr> LIBUŠE</vt:lpstr>
      <vt:lpstr>A PŘEMYSL ORÁČ</vt:lpstr>
      <vt:lpstr>Soutěžíme ....</vt:lpstr>
      <vt:lpstr>Vyrábíme hrady…</vt:lpstr>
      <vt:lpstr>Prezentace aplikace PowerPoint</vt:lpstr>
      <vt:lpstr>Prezentace aplikace PowerPoint</vt:lpstr>
      <vt:lpstr>    malujeme trička</vt:lpstr>
      <vt:lpstr>Hra OTVP</vt:lpstr>
      <vt:lpstr>chvíle odpočinku</vt:lpstr>
      <vt:lpstr>Lov kanců</vt:lpstr>
      <vt:lpstr>malé občerstvení</vt:lpstr>
      <vt:lpstr>luštíme hlaholici</vt:lpstr>
      <vt:lpstr>Naše nákupy…</vt:lpstr>
      <vt:lpstr>poslední večer – opékání špekáčků</vt:lpstr>
      <vt:lpstr>Prezentace aplikace PowerPoint</vt:lpstr>
      <vt:lpstr>zakreslování do mapy</vt:lpstr>
      <vt:lpstr>předání diplomů a odměn</vt:lpstr>
      <vt:lpstr>za největší klíště</vt:lpstr>
      <vt:lpstr>  za nejlepšího  přenašeče vody</vt:lpstr>
      <vt:lpstr>za úklid v botárně</vt:lpstr>
      <vt:lpstr>2. a 3. místo za úklid pokojů</vt:lpstr>
      <vt:lpstr>Máme sbaleno.</vt:lpstr>
      <vt:lpstr>kmen LEMÚZI                   kmen  LUČANÉ</vt:lpstr>
      <vt:lpstr>  kmen  PŠOVANÉ             kmen  DOUDLEBY</vt:lpstr>
      <vt:lpstr>Prezentace aplikace PowerPoint</vt:lpstr>
      <vt:lpstr>Prezentace aplikace PowerPoint</vt:lpstr>
      <vt:lpstr>Prezentace aplikace PowerPoint</vt:lpstr>
      <vt:lpstr>poslední hra…..</vt:lpstr>
      <vt:lpstr>To nám to sluší.</vt:lpstr>
      <vt:lpstr>Odjíždíme domů.</vt:lpstr>
      <vt:lpstr>Přežili jsme. Děti jsou rozdány.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v přírodě Čeložnice</dc:title>
  <dc:creator>Ilona Frýželková</dc:creator>
  <cp:lastModifiedBy>udrzba</cp:lastModifiedBy>
  <cp:revision>82</cp:revision>
  <dcterms:created xsi:type="dcterms:W3CDTF">2018-06-16T21:25:56Z</dcterms:created>
  <dcterms:modified xsi:type="dcterms:W3CDTF">2018-06-26T11:57:43Z</dcterms:modified>
</cp:coreProperties>
</file>